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311" r:id="rId2"/>
    <p:sldId id="390" r:id="rId3"/>
    <p:sldId id="256" r:id="rId4"/>
    <p:sldId id="408" r:id="rId5"/>
    <p:sldId id="397" r:id="rId6"/>
    <p:sldId id="400" r:id="rId7"/>
    <p:sldId id="403" r:id="rId8"/>
    <p:sldId id="406" r:id="rId9"/>
    <p:sldId id="258" r:id="rId10"/>
    <p:sldId id="391" r:id="rId11"/>
    <p:sldId id="393" r:id="rId12"/>
    <p:sldId id="401" r:id="rId13"/>
    <p:sldId id="405" r:id="rId14"/>
    <p:sldId id="398" r:id="rId15"/>
    <p:sldId id="395" r:id="rId16"/>
    <p:sldId id="394" r:id="rId17"/>
    <p:sldId id="396" r:id="rId18"/>
    <p:sldId id="402" r:id="rId19"/>
    <p:sldId id="407" r:id="rId20"/>
    <p:sldId id="30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9999"/>
    <a:srgbClr val="FF99FF"/>
    <a:srgbClr val="FFFF99"/>
    <a:srgbClr val="FF5050"/>
    <a:srgbClr val="FF9933"/>
    <a:srgbClr val="FF0000"/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87609" autoAdjust="0"/>
  </p:normalViewPr>
  <p:slideViewPr>
    <p:cSldViewPr>
      <p:cViewPr varScale="1">
        <p:scale>
          <a:sx n="88" d="100"/>
          <a:sy n="88" d="100"/>
        </p:scale>
        <p:origin x="-8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A4B8A-5CC8-4C99-A89B-F060A0027D86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07C78-658F-457E-A9CB-CCB22C01D3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4849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07C78-658F-457E-A9CB-CCB22C01D3E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14348" y="2000240"/>
            <a:ext cx="78960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АТЕСТАЦИОННЫЙ ПОРТФОЛИО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2786058"/>
            <a:ext cx="77867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spc="50" dirty="0" err="1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+mj-cs"/>
              </a:rPr>
              <a:t>Худаева</a:t>
            </a:r>
            <a:r>
              <a:rPr lang="ru-RU" sz="4400" b="1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+mj-cs"/>
              </a:rPr>
              <a:t> </a:t>
            </a:r>
          </a:p>
          <a:p>
            <a:pPr algn="ctr"/>
            <a:r>
              <a:rPr lang="ru-RU" sz="4400" b="1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+mj-cs"/>
              </a:rPr>
              <a:t>Яна Сергеевна,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4286256"/>
            <a:ext cx="864396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Мастер производственного обучения, </a:t>
            </a:r>
          </a:p>
          <a:p>
            <a:pPr algn="ctr"/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первой 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квалификационной категории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79527" y="6237312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71472" y="500042"/>
            <a:ext cx="78736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Государственное профессиональное образовательное учреждение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«Прокопьевский строительный техникум»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1A8FB17-3724-473E-95A8-34CDEE4EF9E9}"/>
              </a:ext>
            </a:extLst>
          </p:cNvPr>
          <p:cNvSpPr txBox="1"/>
          <p:nvPr/>
        </p:nvSpPr>
        <p:spPr>
          <a:xfrm>
            <a:off x="179512" y="0"/>
            <a:ext cx="9289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Выявление и развитие способностей обучающихся к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научной (интеллектуальной), творческой,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физкультурноспортивной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деятельности, а также их участие в олимпиадах,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конкурсах, фестивалях, соревнованиях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xmlns="" id="{AD396586-CEE5-433B-BA01-52B421F864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2895457"/>
              </p:ext>
            </p:extLst>
          </p:nvPr>
        </p:nvGraphicFramePr>
        <p:xfrm>
          <a:off x="251520" y="1412776"/>
          <a:ext cx="864096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xmlns="" val="2863154428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xmlns="" val="2141498729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76904976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83186112"/>
                    </a:ext>
                  </a:extLst>
                </a:gridCol>
              </a:tblGrid>
              <a:tr h="337865">
                <a:tc>
                  <a:txBody>
                    <a:bodyPr/>
                    <a:lstStyle/>
                    <a:p>
                      <a:r>
                        <a:rPr lang="ru-RU" dirty="0"/>
                        <a:t>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Наименование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Награда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Кол-во обучающихся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0174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Турнир по шахматам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Диплом </a:t>
                      </a:r>
                    </a:p>
                    <a:p>
                      <a:r>
                        <a:rPr lang="ru-RU" dirty="0"/>
                        <a:t>1 место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5840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Турнир по </a:t>
                      </a:r>
                      <a:r>
                        <a:rPr lang="ru-RU" dirty="0" err="1"/>
                        <a:t>дарт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Диплом</a:t>
                      </a:r>
                    </a:p>
                    <a:p>
                      <a:r>
                        <a:rPr lang="ru-RU" dirty="0"/>
                        <a:t>1 место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1998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Конкурс фотографий «Труд шахтера – от истоков до наших дней»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Диплом участника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7294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Конкурс ко Дню здоровья «Спортивная волна»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Диплом</a:t>
                      </a:r>
                    </a:p>
                    <a:p>
                      <a:r>
                        <a:rPr lang="ru-RU" dirty="0"/>
                        <a:t>2 место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599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Спортивное мероприятие для первокурсников «Мы команда одного корабля»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Диплом победителя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7840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Конкурс-выставка осенних букетов и композиций «Осенние фантазии»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Диплом</a:t>
                      </a:r>
                    </a:p>
                    <a:p>
                      <a:r>
                        <a:rPr lang="ru-RU" dirty="0"/>
                        <a:t>2 место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53678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79327076"/>
      </p:ext>
    </p:extLst>
  </p:cSld>
  <p:clrMapOvr>
    <a:masterClrMapping/>
  </p:clrMapOvr>
  <p:transition spd="med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88BCAA9-21EE-4AC6-827F-78E04A43C4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620688"/>
            <a:ext cx="4256783" cy="60212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919C753-58BA-47C8-9FB7-EF950897BD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3258" y="620688"/>
            <a:ext cx="4310122" cy="607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7110973"/>
      </p:ext>
    </p:extLst>
  </p:cSld>
  <p:clrMapOvr>
    <a:masterClrMapping/>
  </p:clrMapOvr>
  <p:transition spd="med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E77C96B-4523-4F77-934E-D3A56270BB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034" y="620688"/>
            <a:ext cx="4291966" cy="60932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EF76BCB-C23C-46D4-AAF6-E655F8B2AB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9955" y="620688"/>
            <a:ext cx="4354045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0317955"/>
      </p:ext>
    </p:extLst>
  </p:cSld>
  <p:clrMapOvr>
    <a:masterClrMapping/>
  </p:clrMapOvr>
  <p:transition spd="med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E778AA7-7290-4C32-8E20-D5626B8F22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385" y="661320"/>
            <a:ext cx="4169188" cy="57506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D8295C0-FBFA-43B3-B4F3-2FAC9A8E53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4211" y="692696"/>
            <a:ext cx="4132143" cy="571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1535519"/>
      </p:ext>
    </p:extLst>
  </p:cSld>
  <p:clrMapOvr>
    <a:masterClrMapping/>
  </p:clrMapOvr>
  <p:transition spd="med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29C560B-C62D-4989-BD61-EBE85FFEFC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836712"/>
            <a:ext cx="4109504" cy="30821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5F77032-DD7F-461E-BCA6-FD62F9925B5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b="10810"/>
          <a:stretch>
            <a:fillRect/>
          </a:stretch>
        </p:blipFill>
        <p:spPr>
          <a:xfrm>
            <a:off x="899592" y="3068960"/>
            <a:ext cx="2952328" cy="351470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6990D0F-CBFA-47DB-9E7E-4227B47CCAA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908720"/>
            <a:ext cx="4139543" cy="309703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7544" y="260648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Волонтерская деятельность в рамках акции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#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МЫВМЕСТЕ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3A65D73-D383-4838-A43D-9EB41EFF170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b="13294"/>
          <a:stretch>
            <a:fillRect/>
          </a:stretch>
        </p:blipFill>
        <p:spPr>
          <a:xfrm>
            <a:off x="5148064" y="2996952"/>
            <a:ext cx="3103133" cy="357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4187514"/>
      </p:ext>
    </p:extLst>
  </p:cSld>
  <p:clrMapOvr>
    <a:masterClrMapping/>
  </p:clrMapOvr>
  <p:transition spd="med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500B25F-8835-4D91-97DE-E9684CD93D65}"/>
              </a:ext>
            </a:extLst>
          </p:cNvPr>
          <p:cNvSpPr txBox="1"/>
          <p:nvPr/>
        </p:nvSpPr>
        <p:spPr>
          <a:xfrm>
            <a:off x="460321" y="149731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Волонтерская деятельность в рамках акции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#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МЫВМЕСТЕ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1EFC840-5765-4B97-B55B-5F71A607F35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80728"/>
            <a:ext cx="7552074" cy="554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9149610"/>
      </p:ext>
    </p:extLst>
  </p:cSld>
  <p:clrMapOvr>
    <a:masterClrMapping/>
  </p:clrMapOvr>
  <p:transition spd="med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CEA66D9-7C9E-46D2-A233-832289E7AB19}"/>
              </a:ext>
            </a:extLst>
          </p:cNvPr>
          <p:cNvSpPr txBox="1"/>
          <p:nvPr/>
        </p:nvSpPr>
        <p:spPr>
          <a:xfrm>
            <a:off x="10997" y="188640"/>
            <a:ext cx="9145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Личный вклад в повышение качества образования,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совершенствование методов обучения и воспитания и продуктивного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использования новых образовательных технологий, транслирование в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педагогических коллективах опыта практических результатов своей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профессиональной деятельности, в том числе экспериментальной и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инновационной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1991CD2-20CA-463B-A76B-8F907FC02F0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491" y="2100611"/>
            <a:ext cx="3098422" cy="46248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6611E82-87A6-4AF0-8E21-2E56955B934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107606"/>
            <a:ext cx="3337849" cy="46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8692797"/>
      </p:ext>
    </p:extLst>
  </p:cSld>
  <p:clrMapOvr>
    <a:masterClrMapping/>
  </p:clrMapOvr>
  <p:transition spd="med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F419EC6-F88C-4B35-A5EA-0097119DFAB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3756986" cy="527349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4E5BC86-D11B-434C-8FFD-0E0A1AB1EE8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4823" y="1052737"/>
            <a:ext cx="3703641" cy="527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2939090"/>
      </p:ext>
    </p:extLst>
  </p:cSld>
  <p:clrMapOvr>
    <a:masterClrMapping/>
  </p:clrMapOvr>
  <p:transition spd="med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32C1F5C-A7A9-4894-85A9-951BE2B9B9D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55" y="205819"/>
            <a:ext cx="4357238" cy="31286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F04EF8D-ED8C-4C10-8C3E-9BA14F5C92D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3429000"/>
            <a:ext cx="4526424" cy="32129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C948EB8-2D85-4DB8-BF3F-BF9DFD99B46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188102"/>
            <a:ext cx="4469833" cy="316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186176"/>
      </p:ext>
    </p:extLst>
  </p:cSld>
  <p:clrMapOvr>
    <a:masterClrMapping/>
  </p:clrMapOvr>
  <p:transition spd="med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2CE2D52-CA31-4DE5-81FE-EA0E6897494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17959"/>
            <a:ext cx="4104456" cy="582208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2EDDB32-06A2-460D-94CF-1304238614C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7570" y="517959"/>
            <a:ext cx="4104456" cy="584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0929284"/>
      </p:ext>
    </p:extLst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-43404"/>
            <a:ext cx="7851648" cy="466332"/>
          </a:xfrm>
        </p:spPr>
        <p:txBody>
          <a:bodyPr>
            <a:normAutofit fontScale="90000"/>
          </a:bodyPr>
          <a:lstStyle/>
          <a:p>
            <a:pPr marL="0" indent="269875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Визитная карточка педагогического работника</a:t>
            </a: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285720" y="1052736"/>
            <a:ext cx="8858280" cy="5805264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57620513"/>
              </p:ext>
            </p:extLst>
          </p:nvPr>
        </p:nvGraphicFramePr>
        <p:xfrm>
          <a:off x="358630" y="422928"/>
          <a:ext cx="8426740" cy="634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67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9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Дата рождения:   22.01.1999 года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4064"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Приказ ГПОУ  ПСТ о назначении на должность мастера от 25.08.2022 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35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Преподаваемая учебная дисциплина: технология санитарно-технических работ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58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Образование: среднее, ГПОУ «</a:t>
                      </a:r>
                      <a:r>
                        <a:rPr lang="ru-RU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Прокопьевский</a:t>
                      </a:r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строительный техникум»,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специальность управление </a:t>
                      </a:r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эксплуатация многоквартирного дома, квалификация техник,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6820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Повышение квалификации: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- 2022 г., ГПОУ «Профессиональный колледж г. Новокузнецка», «Дополнительная профессиональная программа повышения классификации педагогических работников по освоению компетенций, необходимых для работы с обучающимся с инвалидностью и лицами с ОВЗ», 72 ч.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77760"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- 2023 г., ГПОУ «Профессиональный колледж г. Новокузнецка», подготовка региональных экспертов конкурса профессионалов мастерства «</a:t>
                      </a:r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Абилимпикс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», 72ч.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911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- 2023 г., ГБУ ДПО «КРИРПО», «Использование педагогических технологий в планировании деятельности наставников с трудными подростками», 24 ч.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828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- 2023 г., Федеральное государственное бюджетное образовательное учреждение «</a:t>
                      </a:r>
                      <a:r>
                        <a:rPr lang="ru-RU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Всеросийский</a:t>
                      </a:r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детский центр «Смена», «Организация воспитательной работы в образовательных организациях системы среднего профессионального образования», 88 ч.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90245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58997398"/>
      </p:ext>
    </p:extLst>
  </p:cSld>
  <p:clrMapOvr>
    <a:masterClrMapping/>
  </p:clrMapOvr>
  <p:transition spd="med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3140968"/>
            <a:ext cx="7128792" cy="9233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5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3129551109"/>
      </p:ext>
    </p:extLst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285720" y="1052736"/>
            <a:ext cx="8858280" cy="5805264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53050802"/>
              </p:ext>
            </p:extLst>
          </p:nvPr>
        </p:nvGraphicFramePr>
        <p:xfrm>
          <a:off x="574400" y="1052736"/>
          <a:ext cx="8280920" cy="151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032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Стаж  педагогической работы 1 год 3 месяца.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5678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Общий  трудовой стаж : 1 год 3 месяца:  - в данной должности 1 год 3 месяца;   </a:t>
                      </a:r>
                    </a:p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- в данном учреждении 1 год 3 месяца.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58997398"/>
      </p:ext>
    </p:extLst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D:\сеть\Демография\худаева дипл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28904" y="-640672"/>
            <a:ext cx="5758202" cy="81369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8976946-3A0D-483F-9EDD-4B6376EDCE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292" y="548680"/>
            <a:ext cx="8141415" cy="591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7528266"/>
      </p:ext>
    </p:extLst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8F00E18-15D4-4F88-A62E-BA1E8B9C3A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91" y="404664"/>
            <a:ext cx="8676017" cy="624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4545065"/>
      </p:ext>
    </p:extLst>
  </p:cSld>
  <p:clrMapOvr>
    <a:masterClrMapping/>
  </p:clrMapOvr>
  <p:transition spd="med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6B62AF5-4647-4127-98E2-04DA771EC9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055" y="260648"/>
            <a:ext cx="8791890" cy="645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1326376"/>
      </p:ext>
    </p:extLst>
  </p:cSld>
  <p:clrMapOvr>
    <a:masterClrMapping/>
  </p:clrMapOvr>
  <p:transition spd="med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5812760-3A4A-4375-ADD2-E067022A5D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772" y="281073"/>
            <a:ext cx="8676456" cy="629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4408306"/>
      </p:ext>
    </p:extLst>
  </p:cSld>
  <p:clrMapOvr>
    <a:masterClrMapping/>
  </p:clrMapOvr>
  <p:transition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EB0A8B3-6C5E-4BA0-8913-04D47983D1F0}"/>
              </a:ext>
            </a:extLst>
          </p:cNvPr>
          <p:cNvSpPr txBox="1"/>
          <p:nvPr/>
        </p:nvSpPr>
        <p:spPr>
          <a:xfrm>
            <a:off x="252391" y="476672"/>
            <a:ext cx="84969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Достижение обучающимися положительной динамики</a:t>
            </a:r>
          </a:p>
          <a:p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результатов освоения образовательных программ по итогам</a:t>
            </a:r>
          </a:p>
          <a:p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мониторингов, проводимых организацией.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312FB4DE-0C7A-4AF3-AD42-7A29135EAE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665778"/>
              </p:ext>
            </p:extLst>
          </p:nvPr>
        </p:nvGraphicFramePr>
        <p:xfrm>
          <a:off x="396408" y="2276872"/>
          <a:ext cx="8352927" cy="925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264">
                  <a:extLst>
                    <a:ext uri="{9D8B030D-6E8A-4147-A177-3AD203B41FA5}">
                      <a16:colId xmlns:a16="http://schemas.microsoft.com/office/drawing/2014/main" xmlns="" val="3843788066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xmlns="" val="1810953970"/>
                    </a:ext>
                  </a:extLst>
                </a:gridCol>
                <a:gridCol w="3673279">
                  <a:extLst>
                    <a:ext uri="{9D8B030D-6E8A-4147-A177-3AD203B41FA5}">
                      <a16:colId xmlns:a16="http://schemas.microsoft.com/office/drawing/2014/main" xmlns="" val="4255749583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Уч.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Абсолютная успеваемость,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Качественная успеваемость,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44585754"/>
                  </a:ext>
                </a:extLst>
              </a:tr>
              <a:tr h="493256">
                <a:tc>
                  <a:txBody>
                    <a:bodyPr/>
                    <a:lstStyle/>
                    <a:p>
                      <a:r>
                        <a:rPr lang="ru-RU" dirty="0"/>
                        <a:t>2022-2023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6625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06704466"/>
      </p:ext>
    </p:extLst>
  </p:cSld>
  <p:clrMapOvr>
    <a:masterClrMapping/>
  </p:clrMapOvr>
  <p:transition spd="med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3962</TotalTime>
  <Words>419</Words>
  <Application>Microsoft Office PowerPoint</Application>
  <PresentationFormat>Экран (4:3)</PresentationFormat>
  <Paragraphs>75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Слайд 1</vt:lpstr>
      <vt:lpstr>Визитная карточка педагогического работника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Раздел 1.  «Общие сведения об учителе»</dc:title>
  <dc:creator>Равиль</dc:creator>
  <cp:lastModifiedBy>Admin</cp:lastModifiedBy>
  <cp:revision>393</cp:revision>
  <dcterms:created xsi:type="dcterms:W3CDTF">2013-10-21T10:42:25Z</dcterms:created>
  <dcterms:modified xsi:type="dcterms:W3CDTF">2023-12-26T07:52:35Z</dcterms:modified>
</cp:coreProperties>
</file>