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6" r:id="rId30"/>
    <p:sldId id="287" r:id="rId31"/>
    <p:sldId id="288" r:id="rId32"/>
    <p:sldId id="28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6E03A-C04D-425B-BFFD-5C20342F8293}" type="datetimeFigureOut">
              <a:rPr lang="ru-RU" smtClean="0"/>
              <a:pPr/>
              <a:t>13.10.2009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369E61-7327-4E5E-8637-DA34769DC0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57166"/>
            <a:ext cx="6357982" cy="861605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«Они спасли мир!»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358246" cy="514344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Поэты-барды о Великой отечественной войне</a:t>
            </a:r>
            <a:endParaRPr lang="ru-RU" sz="3200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929322" y="3000372"/>
            <a:ext cx="2714644" cy="2303465"/>
          </a:xfrm>
          <a:prstGeom prst="rect">
            <a:avLst/>
          </a:prstGeom>
        </p:spPr>
        <p:txBody>
          <a:bodyPr vert="horz" anchor="b">
            <a:normAutofit fontScale="47500" lnSpcReduction="20000"/>
          </a:bodyPr>
          <a:lstStyle/>
          <a:p>
            <a:pPr marL="3657600" marR="0" lvl="8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 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0" marR="0" lvl="8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60000"/>
              <a:buFont typeface="Wingdings 2"/>
              <a:buNone/>
              <a:tabLst/>
              <a:defRPr/>
            </a:pPr>
            <a:endParaRPr kumimoji="0" lang="ru-RU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ru-RU" sz="4400" i="1" dirty="0" smtClean="0"/>
              <a:t>Посвящяется: </a:t>
            </a:r>
          </a:p>
          <a:p>
            <a:endParaRPr lang="ru-RU" sz="4400" i="1" dirty="0"/>
          </a:p>
          <a:p>
            <a:r>
              <a:rPr lang="ru-RU" sz="4400" i="1" dirty="0"/>
              <a:t>Тем, кто стоял,</a:t>
            </a:r>
            <a:br>
              <a:rPr lang="ru-RU" sz="4400" i="1" dirty="0"/>
            </a:br>
            <a:r>
              <a:rPr lang="ru-RU" sz="4400" i="1" dirty="0"/>
              <a:t>Кто стоит,</a:t>
            </a:r>
            <a:br>
              <a:rPr lang="ru-RU" sz="4400" i="1" dirty="0"/>
            </a:br>
            <a:r>
              <a:rPr lang="ru-RU" sz="4400" i="1" dirty="0"/>
              <a:t>И кто будет стоять,</a:t>
            </a:r>
            <a:br>
              <a:rPr lang="ru-RU" sz="4400" i="1" dirty="0"/>
            </a:br>
            <a:r>
              <a:rPr lang="ru-RU" sz="4400" i="1" dirty="0"/>
              <a:t>На защите Родины…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учитель\Desktop\презентация\2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0"/>
            <a:ext cx="6858002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учитель\Desktop\презентация\0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-38"/>
            <a:ext cx="6858048" cy="68580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учитель\Desktop\презентация\0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142984"/>
            <a:ext cx="5357850" cy="5286412"/>
          </a:xfrm>
        </p:spPr>
        <p:txBody>
          <a:bodyPr/>
          <a:lstStyle/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endParaRPr lang="ru-RU" sz="1600" dirty="0" smtClean="0"/>
          </a:p>
          <a:p>
            <a:r>
              <a:rPr lang="ru-RU" sz="2000" i="1" dirty="0" smtClean="0"/>
              <a:t>А когда отгрохочет, когда отболит и отплачется,</a:t>
            </a:r>
            <a:br>
              <a:rPr lang="ru-RU" sz="2000" i="1" dirty="0" smtClean="0"/>
            </a:br>
            <a:r>
              <a:rPr lang="ru-RU" sz="2000" i="1" dirty="0" smtClean="0"/>
              <a:t>И когда наши кони устанут под нами скакать,</a:t>
            </a:r>
            <a:br>
              <a:rPr lang="ru-RU" sz="2000" i="1" dirty="0" smtClean="0"/>
            </a:br>
            <a:r>
              <a:rPr lang="ru-RU" sz="2000" i="1" dirty="0" smtClean="0"/>
              <a:t>И когда наши девушки сменят шинели на платьица</a:t>
            </a:r>
            <a:br>
              <a:rPr lang="ru-RU" sz="2000" i="1" dirty="0" smtClean="0"/>
            </a:br>
            <a:r>
              <a:rPr lang="ru-RU" sz="2000" i="1" dirty="0" smtClean="0"/>
              <a:t>Не забыть бы тогда, не простить бы и не потерять.</a:t>
            </a:r>
          </a:p>
          <a:p>
            <a:endParaRPr lang="ru-RU" dirty="0"/>
          </a:p>
        </p:txBody>
      </p:sp>
      <p:pic>
        <p:nvPicPr>
          <p:cNvPr id="11266" name="Picture 2" descr="C:\Users\учитель\Desktop\презентация\Отсканировано 24.01.2007 15-45ддбздюл_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7951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C:\Users\учитель\Desktop\презентация\ю визбор\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Юрий Визбор (1934-1984)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554162"/>
            <a:ext cx="5133980" cy="4525963"/>
          </a:xfrm>
        </p:spPr>
        <p:txBody>
          <a:bodyPr>
            <a:normAutofit lnSpcReduction="10000"/>
          </a:bodyPr>
          <a:lstStyle/>
          <a:p>
            <a:r>
              <a:rPr lang="ru-RU" sz="2800" i="1" dirty="0" smtClean="0"/>
              <a:t>Спокойно, дружище, спокойно! </a:t>
            </a:r>
            <a:br>
              <a:rPr lang="ru-RU" sz="2800" i="1" dirty="0" smtClean="0"/>
            </a:br>
            <a:r>
              <a:rPr lang="ru-RU" sz="2800" i="1" dirty="0" smtClean="0"/>
              <a:t>У нас еще все впереди, </a:t>
            </a:r>
            <a:br>
              <a:rPr lang="ru-RU" sz="2800" i="1" dirty="0" smtClean="0"/>
            </a:br>
            <a:r>
              <a:rPr lang="ru-RU" sz="2800" i="1" dirty="0" smtClean="0"/>
              <a:t>Пусть шпилем ночной колокольни </a:t>
            </a:r>
            <a:br>
              <a:rPr lang="ru-RU" sz="2800" i="1" dirty="0" smtClean="0"/>
            </a:br>
            <a:r>
              <a:rPr lang="ru-RU" sz="2800" i="1" dirty="0" smtClean="0"/>
              <a:t>Беда ковыряет в груди. </a:t>
            </a:r>
            <a:br>
              <a:rPr lang="ru-RU" sz="2800" i="1" dirty="0" smtClean="0"/>
            </a:br>
            <a:r>
              <a:rPr lang="ru-RU" sz="2800" i="1" dirty="0" smtClean="0"/>
              <a:t>Не путай конец и кончину, </a:t>
            </a:r>
            <a:br>
              <a:rPr lang="ru-RU" sz="2800" i="1" dirty="0" smtClean="0"/>
            </a:br>
            <a:r>
              <a:rPr lang="ru-RU" sz="2800" i="1" dirty="0" smtClean="0"/>
              <a:t>Рассветы, как прежде, трубят.</a:t>
            </a:r>
            <a:br>
              <a:rPr lang="ru-RU" sz="2800" i="1" dirty="0" smtClean="0"/>
            </a:br>
            <a:r>
              <a:rPr lang="ru-RU" sz="2800" i="1" dirty="0" smtClean="0"/>
              <a:t>Кончина твоя не причина, </a:t>
            </a:r>
            <a:br>
              <a:rPr lang="ru-RU" sz="2800" i="1" dirty="0" smtClean="0"/>
            </a:br>
            <a:r>
              <a:rPr lang="ru-RU" sz="2800" i="1" dirty="0" smtClean="0"/>
              <a:t>А только ступень для тебя.</a:t>
            </a:r>
          </a:p>
          <a:p>
            <a:endParaRPr lang="ru-RU" dirty="0"/>
          </a:p>
        </p:txBody>
      </p:sp>
      <p:pic>
        <p:nvPicPr>
          <p:cNvPr id="12290" name="Picture 2" descr="C:\Users\учитель\Desktop\презентация\Ю.Визбор\pho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71612"/>
            <a:ext cx="3714776" cy="440200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Users\учитель\Desktop\презентация\ю визбор\rud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714488"/>
            <a:ext cx="3357586" cy="3279787"/>
          </a:xfrm>
          <a:prstGeom prst="rect">
            <a:avLst/>
          </a:prstGeom>
          <a:noFill/>
        </p:spPr>
      </p:pic>
      <p:pic>
        <p:nvPicPr>
          <p:cNvPr id="14339" name="Picture 3" descr="C:\Users\учитель\Desktop\презентация\ю визбор\tn_28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714488"/>
            <a:ext cx="3270250" cy="3270250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«Вот стоит, подпирая забор,</a:t>
            </a:r>
            <a:br>
              <a:rPr lang="ru-RU" sz="2400" dirty="0" smtClean="0"/>
            </a:br>
            <a:r>
              <a:rPr lang="ru-RU" sz="2400" dirty="0" smtClean="0"/>
              <a:t>на войну опоздавшая юность»</a:t>
            </a:r>
            <a:endParaRPr lang="ru-RU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учитель\Desktop\презентация\ю визбор\vizbor-jurij-3-bi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0"/>
            <a:ext cx="691330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C:\Users\учитель\Desktop\презентация\ю визбор\b_1852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учитель\Desktop\презентация\ю визбор\7b4b06125fd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357298"/>
            <a:ext cx="3357586" cy="4700620"/>
          </a:xfrm>
          <a:prstGeom prst="rect">
            <a:avLst/>
          </a:prstGeom>
          <a:noFill/>
        </p:spPr>
      </p:pic>
      <p:pic>
        <p:nvPicPr>
          <p:cNvPr id="17411" name="Picture 3" descr="C:\Users\учитель\Desktop\презентация\ю визбор\42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357298"/>
            <a:ext cx="4041350" cy="4714908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686800" cy="838200"/>
          </a:xfrm>
        </p:spPr>
        <p:txBody>
          <a:bodyPr/>
          <a:lstStyle/>
          <a:p>
            <a:r>
              <a:rPr lang="ru-RU" dirty="0" smtClean="0"/>
              <a:t>«Лишь надежды – и тех на копейку…»</a:t>
            </a:r>
            <a:endParaRPr lang="ru-RU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Владимир Высоцкий (1938-1980)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554162"/>
            <a:ext cx="7991500" cy="4525963"/>
          </a:xfrm>
        </p:spPr>
        <p:txBody>
          <a:bodyPr/>
          <a:lstStyle/>
          <a:p>
            <a:pPr lvl="8" algn="ctr">
              <a:buNone/>
            </a:pPr>
            <a:endParaRPr lang="ru-RU" sz="2400" i="1" dirty="0" smtClean="0"/>
          </a:p>
          <a:p>
            <a:pPr lvl="8" algn="ctr">
              <a:buNone/>
            </a:pPr>
            <a:endParaRPr lang="ru-RU" sz="2400" i="1" dirty="0" smtClean="0"/>
          </a:p>
          <a:p>
            <a:pPr lvl="8" algn="ctr">
              <a:buNone/>
            </a:pPr>
            <a:r>
              <a:rPr lang="ru-RU" sz="2400" i="1" dirty="0" smtClean="0"/>
              <a:t>Парней сколько пало российских</a:t>
            </a:r>
          </a:p>
          <a:p>
            <a:pPr lvl="8" algn="ctr">
              <a:buNone/>
            </a:pPr>
            <a:r>
              <a:rPr lang="ru-RU" sz="2400" i="1" dirty="0" smtClean="0"/>
              <a:t>В боях на земную ладонь</a:t>
            </a:r>
          </a:p>
          <a:p>
            <a:pPr lvl="8" algn="ctr">
              <a:buNone/>
            </a:pPr>
            <a:r>
              <a:rPr lang="ru-RU" sz="2400" i="1" dirty="0" smtClean="0"/>
              <a:t>Хранят их покой обелиски и светит им вечный огонь.</a:t>
            </a:r>
            <a:endParaRPr lang="ru-RU" sz="2400" dirty="0" smtClean="0"/>
          </a:p>
          <a:p>
            <a:pPr lvl="8" algn="ctr">
              <a:buNone/>
            </a:pPr>
            <a:endParaRPr lang="ru-RU" dirty="0"/>
          </a:p>
        </p:txBody>
      </p:sp>
      <p:pic>
        <p:nvPicPr>
          <p:cNvPr id="1026" name="Picture 2" descr="C:\Users\учитель\Desktop\презентация\0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8" y="1571612"/>
            <a:ext cx="4419600" cy="450059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учитель\Desktop\презентация\Визбор\13555747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86439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Помни войну! </a:t>
            </a:r>
          </a:p>
          <a:p>
            <a:pPr>
              <a:buNone/>
            </a:pPr>
            <a:r>
              <a:rPr lang="ru-RU" sz="2800" dirty="0" smtClean="0"/>
              <a:t>Пусть далека она в тумане. </a:t>
            </a:r>
          </a:p>
          <a:p>
            <a:pPr>
              <a:buNone/>
            </a:pPr>
            <a:r>
              <a:rPr lang="ru-RU" sz="2800" dirty="0" smtClean="0"/>
              <a:t>Годы идут, командиры уходят в запас. </a:t>
            </a:r>
          </a:p>
          <a:p>
            <a:pPr>
              <a:buNone/>
            </a:pPr>
            <a:r>
              <a:rPr lang="ru-RU" sz="2800" dirty="0" smtClean="0"/>
              <a:t>Помни войну! </a:t>
            </a:r>
          </a:p>
          <a:p>
            <a:pPr>
              <a:buNone/>
            </a:pPr>
            <a:r>
              <a:rPr lang="ru-RU" sz="2800" dirty="0" smtClean="0"/>
              <a:t>Это, право же, вовсе не странно: </a:t>
            </a:r>
          </a:p>
          <a:p>
            <a:pPr>
              <a:buNone/>
            </a:pPr>
            <a:r>
              <a:rPr lang="ru-RU" sz="2800" dirty="0" smtClean="0"/>
              <a:t>Помнить все то, что когда-то касалось всех нас ...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9458" name="Picture 2" descr="C:\Users\учитель\Desktop\презентация\ю визбор\vizbor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14290"/>
            <a:ext cx="2114550" cy="32099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7429552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Булат Окуджава (1924-1997)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484" name="Picture 4" descr="C:\Users\учитель\Desktop\презентация\Окуджава.фото\40399680_Okudzha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3184521" cy="4303407"/>
          </a:xfrm>
          <a:prstGeom prst="rect">
            <a:avLst/>
          </a:prstGeom>
          <a:noFill/>
        </p:spPr>
      </p:pic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357686" y="2786058"/>
            <a:ext cx="4133880" cy="2374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Выходят танки из леска</a:t>
            </a:r>
          </a:p>
          <a:p>
            <a:pPr>
              <a:buNone/>
            </a:pPr>
            <a:r>
              <a:rPr lang="ru-RU" sz="2800" i="1" dirty="0" smtClean="0"/>
              <a:t>Устало роют снег,</a:t>
            </a:r>
          </a:p>
          <a:p>
            <a:pPr>
              <a:buNone/>
            </a:pPr>
            <a:r>
              <a:rPr lang="ru-RU" sz="2800" i="1" dirty="0" smtClean="0"/>
              <a:t>А неотступная тоска</a:t>
            </a:r>
          </a:p>
          <a:p>
            <a:pPr>
              <a:buNone/>
            </a:pPr>
            <a:r>
              <a:rPr lang="ru-RU" sz="2800" i="1" dirty="0" smtClean="0"/>
              <a:t>Бредет за ними вслед.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учитель\Desktop\презентация\Окуджава.фото\okudzha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-12263"/>
            <a:ext cx="7072330" cy="68702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учитель\Desktop\презентация\Окуджава.фото\tn_28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-46328"/>
            <a:ext cx="7215238" cy="690432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9" name="Picture 3" descr="C:\Users\учитель\Desktop\презентация\Окуджава.фото\52672_w464_h260_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7919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Users\учитель\Desktop\презентация\Окуджава.фото\okudzhav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0"/>
            <a:ext cx="6277879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Users\учитель\Desktop\презентация\Окуджава.фото\1006892-I4000F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285860"/>
            <a:ext cx="4695828" cy="479426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 smtClean="0"/>
              <a:t>Пока Земля еще вертится, </a:t>
            </a:r>
          </a:p>
          <a:p>
            <a:pPr algn="ctr">
              <a:buNone/>
            </a:pPr>
            <a:r>
              <a:rPr lang="ru-RU" i="1" dirty="0" smtClean="0"/>
              <a:t>Пока еще ярок свет, </a:t>
            </a:r>
          </a:p>
          <a:p>
            <a:pPr algn="ctr">
              <a:buNone/>
            </a:pPr>
            <a:r>
              <a:rPr lang="ru-RU" i="1" dirty="0" smtClean="0"/>
              <a:t>Господи, дай же ты каждому, </a:t>
            </a:r>
          </a:p>
          <a:p>
            <a:pPr algn="ctr">
              <a:buNone/>
            </a:pPr>
            <a:r>
              <a:rPr lang="ru-RU" i="1" dirty="0" smtClean="0"/>
              <a:t>Чего у него нет: </a:t>
            </a:r>
          </a:p>
          <a:p>
            <a:pPr algn="ctr">
              <a:buNone/>
            </a:pPr>
            <a:r>
              <a:rPr lang="ru-RU" i="1" dirty="0" smtClean="0"/>
              <a:t>Мудрому дай голову, </a:t>
            </a:r>
          </a:p>
          <a:p>
            <a:pPr algn="ctr">
              <a:buNone/>
            </a:pPr>
            <a:r>
              <a:rPr lang="ru-RU" i="1" dirty="0" smtClean="0"/>
              <a:t>Трусливому дай коня, </a:t>
            </a:r>
          </a:p>
          <a:p>
            <a:pPr algn="ctr">
              <a:buNone/>
            </a:pPr>
            <a:r>
              <a:rPr lang="ru-RU" i="1" dirty="0" smtClean="0"/>
              <a:t>Дай счастливому денег... </a:t>
            </a:r>
          </a:p>
          <a:p>
            <a:pPr algn="ctr">
              <a:buNone/>
            </a:pPr>
            <a:r>
              <a:rPr lang="ru-RU" i="1" dirty="0" smtClean="0"/>
              <a:t>И не забудь про меня.</a:t>
            </a:r>
          </a:p>
          <a:p>
            <a:pPr algn="ctr"/>
            <a:endParaRPr lang="ru-RU" i="1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571612"/>
            <a:ext cx="462439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Пока Земля еще вертится – </a:t>
            </a:r>
          </a:p>
          <a:p>
            <a:pPr algn="ctr">
              <a:buNone/>
            </a:pPr>
            <a:r>
              <a:rPr lang="ru-RU" sz="2800" i="1" dirty="0" smtClean="0"/>
              <a:t>Господи, – твоя власть! </a:t>
            </a:r>
          </a:p>
          <a:p>
            <a:pPr algn="ctr">
              <a:buNone/>
            </a:pPr>
            <a:r>
              <a:rPr lang="ru-RU" sz="2800" i="1" dirty="0" smtClean="0"/>
              <a:t>– Дай рвущемуся к власти </a:t>
            </a:r>
          </a:p>
          <a:p>
            <a:pPr algn="ctr">
              <a:buNone/>
            </a:pPr>
            <a:r>
              <a:rPr lang="ru-RU" sz="2800" i="1" dirty="0" smtClean="0"/>
              <a:t>Навластвоваться всласть, </a:t>
            </a:r>
          </a:p>
          <a:p>
            <a:pPr algn="ctr">
              <a:buNone/>
            </a:pPr>
            <a:r>
              <a:rPr lang="ru-RU" sz="2800" i="1" dirty="0" smtClean="0"/>
              <a:t>Дай передышку щедрому, </a:t>
            </a:r>
          </a:p>
          <a:p>
            <a:pPr algn="ctr">
              <a:buNone/>
            </a:pPr>
            <a:r>
              <a:rPr lang="ru-RU" sz="2800" i="1" dirty="0" smtClean="0"/>
              <a:t>Хоть до исхода дня. </a:t>
            </a:r>
          </a:p>
          <a:p>
            <a:pPr algn="ctr">
              <a:buNone/>
            </a:pPr>
            <a:r>
              <a:rPr lang="ru-RU" sz="2800" i="1" dirty="0" smtClean="0"/>
              <a:t>Каину дай раскаяние </a:t>
            </a:r>
          </a:p>
          <a:p>
            <a:pPr algn="ctr">
              <a:buNone/>
            </a:pPr>
            <a:r>
              <a:rPr lang="ru-RU" sz="2800" i="1" dirty="0" smtClean="0"/>
              <a:t>И не забудь про меня...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учитель\Desktop\презентация\2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0"/>
            <a:ext cx="6500858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1428736"/>
            <a:ext cx="462439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i="1" dirty="0" smtClean="0"/>
              <a:t>Я знаю: ты все умеешь, </a:t>
            </a:r>
          </a:p>
          <a:p>
            <a:pPr algn="ctr">
              <a:buNone/>
            </a:pPr>
            <a:r>
              <a:rPr lang="ru-RU" sz="3000" i="1" dirty="0" smtClean="0"/>
              <a:t>Я верю в мудрость твою, </a:t>
            </a:r>
          </a:p>
          <a:p>
            <a:pPr algn="ctr">
              <a:buNone/>
            </a:pPr>
            <a:r>
              <a:rPr lang="ru-RU" sz="3000" i="1" dirty="0" smtClean="0"/>
              <a:t>Как верит солдат убитый, </a:t>
            </a:r>
          </a:p>
          <a:p>
            <a:pPr algn="ctr">
              <a:buNone/>
            </a:pPr>
            <a:r>
              <a:rPr lang="ru-RU" sz="3000" i="1" dirty="0" smtClean="0"/>
              <a:t>Что он пребывает в раю, </a:t>
            </a:r>
          </a:p>
          <a:p>
            <a:pPr algn="ctr">
              <a:buNone/>
            </a:pPr>
            <a:r>
              <a:rPr lang="ru-RU" sz="3000" i="1" dirty="0" smtClean="0"/>
              <a:t>Как верит каждое ухо </a:t>
            </a:r>
          </a:p>
          <a:p>
            <a:pPr algn="ctr">
              <a:buNone/>
            </a:pPr>
            <a:r>
              <a:rPr lang="ru-RU" sz="3000" i="1" dirty="0" smtClean="0"/>
              <a:t>Тихим речам твоим. </a:t>
            </a:r>
          </a:p>
          <a:p>
            <a:pPr algn="ctr">
              <a:buNone/>
            </a:pPr>
            <a:r>
              <a:rPr lang="ru-RU" sz="3000" i="1" dirty="0" smtClean="0"/>
              <a:t>Как веруем и мы сами, </a:t>
            </a:r>
          </a:p>
          <a:p>
            <a:pPr algn="ctr">
              <a:buNone/>
            </a:pPr>
            <a:r>
              <a:rPr lang="ru-RU" sz="3000" i="1" dirty="0" smtClean="0"/>
              <a:t>Не ведая, что творим!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428736"/>
            <a:ext cx="4624390" cy="42322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Господи, мой Боже,</a:t>
            </a:r>
          </a:p>
          <a:p>
            <a:pPr algn="ctr">
              <a:buNone/>
            </a:pPr>
            <a:r>
              <a:rPr lang="ru-RU" sz="2800" i="1" dirty="0" smtClean="0"/>
              <a:t>Зеленоглазый мой!</a:t>
            </a:r>
          </a:p>
          <a:p>
            <a:pPr algn="ctr">
              <a:buNone/>
            </a:pPr>
            <a:r>
              <a:rPr lang="ru-RU" sz="2800" i="1" dirty="0" smtClean="0"/>
              <a:t>Пока Земля еще вертится</a:t>
            </a:r>
          </a:p>
          <a:p>
            <a:pPr algn="ctr">
              <a:buNone/>
            </a:pPr>
            <a:r>
              <a:rPr lang="ru-RU" sz="2800" i="1" dirty="0" smtClean="0"/>
              <a:t>И это ей странно самой,</a:t>
            </a:r>
          </a:p>
          <a:p>
            <a:pPr algn="ctr">
              <a:buNone/>
            </a:pPr>
            <a:r>
              <a:rPr lang="ru-RU" sz="2800" i="1" dirty="0" smtClean="0"/>
              <a:t>Пока еще ей хватает</a:t>
            </a:r>
          </a:p>
          <a:p>
            <a:pPr algn="ctr">
              <a:buNone/>
            </a:pPr>
            <a:r>
              <a:rPr lang="ru-RU" sz="2800" i="1" dirty="0" smtClean="0"/>
              <a:t>Времени и огня,</a:t>
            </a:r>
          </a:p>
          <a:p>
            <a:pPr algn="ctr">
              <a:buNone/>
            </a:pPr>
            <a:r>
              <a:rPr lang="ru-RU" sz="2800" i="1" dirty="0" smtClean="0"/>
              <a:t>Дай же ты всем понемногу.</a:t>
            </a:r>
          </a:p>
          <a:p>
            <a:pPr algn="ctr">
              <a:buNone/>
            </a:pPr>
            <a:r>
              <a:rPr lang="ru-RU" sz="2800" i="1" dirty="0" smtClean="0"/>
              <a:t>И не забудь про меня...</a:t>
            </a:r>
          </a:p>
          <a:p>
            <a:pPr algn="ctr"/>
            <a:endParaRPr lang="ru-RU" sz="2800" i="1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7696224" cy="44466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  <a:cs typeface="AngsanaUPC" pitchFamily="18" charset="-34"/>
              </a:rPr>
              <a:t>СПАСИБО</a:t>
            </a:r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  <a:cs typeface="AngsanaUPC" pitchFamily="18" charset="-34"/>
              </a:rPr>
              <a:t>ЗА</a:t>
            </a:r>
          </a:p>
          <a:p>
            <a:pPr algn="ctr">
              <a:buNone/>
            </a:pPr>
            <a:r>
              <a:rPr lang="ru-RU" sz="8000" b="1" i="1" dirty="0" smtClean="0">
                <a:solidFill>
                  <a:schemeClr val="accent1">
                    <a:lumMod val="75000"/>
                  </a:schemeClr>
                </a:solidFill>
                <a:cs typeface="AngsanaUPC" pitchFamily="18" charset="-34"/>
              </a:rPr>
              <a:t>ВНИМАНИЕ!!!</a:t>
            </a:r>
            <a:endParaRPr lang="ru-RU" sz="8000" b="1" i="1" dirty="0">
              <a:solidFill>
                <a:schemeClr val="accent1">
                  <a:lumMod val="75000"/>
                </a:schemeClr>
              </a:solidFill>
              <a:cs typeface="AngsanaUPC" pitchFamily="18" charset="-34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учитель\Desktop\презентация\2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0"/>
            <a:ext cx="6929486" cy="692948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учитель\Desktop\презентация\2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6858001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учитель\Desktop\презентация\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0"/>
            <a:ext cx="5214942" cy="6429444"/>
          </a:xfrm>
          <a:prstGeom prst="rect">
            <a:avLst/>
          </a:prstGeom>
          <a:noFill/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1428736"/>
            <a:ext cx="3907160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«Я не люблю,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когда наполовину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Или когда прервали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разговор.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Я не люблю,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когда стреляют в спину,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Я также против выстрелов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в упор».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учитель\Desktop\презентация\0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-48"/>
            <a:ext cx="6858048" cy="68580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Documents and Settings\Admin\Рабочий стол\барды\Они спасли мир_ Владимир Высоцкий_ Песни о войне  Фестиваль «Открытый урок».files\img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4214842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57752" y="2143116"/>
            <a:ext cx="35719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«Досадно мне, коль слово «ЧЕСТЬ» забыто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  <a:latin typeface="Comic Sans MS" pitchFamily="66" charset="0"/>
                <a:ea typeface="Times New Roman" pitchFamily="18" charset="0"/>
                <a:cs typeface="Arial" pitchFamily="34" charset="0"/>
              </a:rPr>
              <a:t>И коль в чести наветы за глаза»</a:t>
            </a:r>
            <a:endParaRPr lang="ru-RU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«Мне выбора, по счастью, не дано»</a:t>
            </a:r>
            <a:endParaRPr lang="ru-RU" dirty="0"/>
          </a:p>
        </p:txBody>
      </p:sp>
      <p:pic>
        <p:nvPicPr>
          <p:cNvPr id="7170" name="Picture 2" descr="C:\Users\учитель\Desktop\презентация\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428736"/>
            <a:ext cx="6929486" cy="51971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112</TotalTime>
  <Words>358</Words>
  <Application>Microsoft Office PowerPoint</Application>
  <PresentationFormat>Экран (4:3)</PresentationFormat>
  <Paragraphs>82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Трек</vt:lpstr>
      <vt:lpstr>«Они спасли мир!»</vt:lpstr>
      <vt:lpstr>Владимир Высоцкий (1938-1980)</vt:lpstr>
      <vt:lpstr>Слайд 3</vt:lpstr>
      <vt:lpstr>Слайд 4</vt:lpstr>
      <vt:lpstr>Слайд 5</vt:lpstr>
      <vt:lpstr>Слайд 6</vt:lpstr>
      <vt:lpstr>Слайд 7</vt:lpstr>
      <vt:lpstr>Слайд 8</vt:lpstr>
      <vt:lpstr>«Мне выбора, по счастью, не дано»</vt:lpstr>
      <vt:lpstr>Слайд 10</vt:lpstr>
      <vt:lpstr>Слайд 11</vt:lpstr>
      <vt:lpstr>Слайд 12</vt:lpstr>
      <vt:lpstr>Слайд 13</vt:lpstr>
      <vt:lpstr>Слайд 14</vt:lpstr>
      <vt:lpstr>Юрий Визбор (1934-1984)</vt:lpstr>
      <vt:lpstr>«Вот стоит, подпирая забор, на войну опоздавшая юность»</vt:lpstr>
      <vt:lpstr>Слайд 17</vt:lpstr>
      <vt:lpstr>Слайд 18</vt:lpstr>
      <vt:lpstr>«Лишь надежды – и тех на копейку…»</vt:lpstr>
      <vt:lpstr>Слайд 20</vt:lpstr>
      <vt:lpstr>Слайд 21</vt:lpstr>
      <vt:lpstr>Булат Окуджава (1924-1997) 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«Они спасли мир!»</dc:title>
  <dc:creator>учитель</dc:creator>
  <cp:lastModifiedBy>учитель</cp:lastModifiedBy>
  <cp:revision>48</cp:revision>
  <dcterms:created xsi:type="dcterms:W3CDTF">2009-10-13T04:33:45Z</dcterms:created>
  <dcterms:modified xsi:type="dcterms:W3CDTF">2009-10-13T07:16:18Z</dcterms:modified>
</cp:coreProperties>
</file>