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311" r:id="rId2"/>
    <p:sldId id="390" r:id="rId3"/>
    <p:sldId id="256" r:id="rId4"/>
    <p:sldId id="395" r:id="rId5"/>
    <p:sldId id="396" r:id="rId6"/>
    <p:sldId id="258" r:id="rId7"/>
    <p:sldId id="371" r:id="rId8"/>
    <p:sldId id="397" r:id="rId9"/>
    <p:sldId id="394" r:id="rId10"/>
    <p:sldId id="391" r:id="rId11"/>
  </p:sldIdLst>
  <p:sldSz cx="9144000" cy="6858000" type="screen4x3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FF99FF"/>
    <a:srgbClr val="FFFF99"/>
    <a:srgbClr val="FF5050"/>
    <a:srgbClr val="FF9933"/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87609" autoAdjust="0"/>
  </p:normalViewPr>
  <p:slideViewPr>
    <p:cSldViewPr>
      <p:cViewPr>
        <p:scale>
          <a:sx n="81" d="100"/>
          <a:sy n="81" d="100"/>
        </p:scale>
        <p:origin x="90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4B8A-5CC8-4C99-A89B-F060A0027D86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7C78-658F-457E-A9CB-CCB22C01D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4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07C78-658F-457E-A9CB-CCB22C01D3E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8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00110" y="2000240"/>
            <a:ext cx="77244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АТЕСТАЦИОННОЕ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ПОРТФОЛИО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786058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Ильина Елена Борисовна</a:t>
            </a:r>
            <a:r>
              <a:rPr lang="ru-RU" sz="4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,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286256"/>
            <a:ext cx="8643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Мастер производственного обучения, </a:t>
            </a:r>
          </a:p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первой квалификационной категории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54" y="621508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71472" y="500042"/>
            <a:ext cx="78736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Государственное профессиональное образовательное учреждение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«Прокопьевский строительный техникум»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043756" cy="54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087366" cy="54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51648" cy="642942"/>
          </a:xfrm>
        </p:spPr>
        <p:txBody>
          <a:bodyPr>
            <a:normAutofit fontScale="90000"/>
          </a:bodyPr>
          <a:lstStyle/>
          <a:p>
            <a:pPr marL="0" indent="269875"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Визитная карточка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мастера производственного обучения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85720" y="1052736"/>
            <a:ext cx="8858280" cy="58052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84321"/>
              </p:ext>
            </p:extLst>
          </p:nvPr>
        </p:nvGraphicFramePr>
        <p:xfrm>
          <a:off x="467544" y="1268760"/>
          <a:ext cx="8280920" cy="5498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231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рождения:   10.06.1972 года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Приказ ГПОУ  ПСТ о назначении на должность преподавателя от 25.08.2022г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97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Преподаваемая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дисциплина: кирпичная кладка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Образование: средне-специальное,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Прокопьевский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техникум физической культуры, по специальности физическая культура, присвоена квалификация преподаватель-организатор физической культуры.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46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квалификации,</a:t>
                      </a:r>
                      <a:r>
                        <a:rPr kumimoji="0" lang="ru-RU" sz="1800" u="non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2022 г., ГАПОУ «Кузбасский колледж архитектуры, строительства и цифровых технологий», программа профессионального обучения    «Каменщик», 150 ч.;</a:t>
                      </a:r>
                      <a:endParaRPr lang="ru-RU" sz="1400" dirty="0" smtClean="0">
                        <a:effectLst/>
                        <a:latin typeface="Calibri"/>
                        <a:ea typeface="Calibri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2022 г., ГПОУ «Профессиональный колледж г. Новокузнецка», программа повышения квалификации «Дополнительная профессиональная программа повышения квалификации, педагогических работников по освоению компетенций, необходимых для работы с обучающимися с инвалидностью и лицами ОВЗ», 72 ч. </a:t>
                      </a:r>
                      <a:endParaRPr lang="ru-RU" u="none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22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73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285720" y="1052736"/>
            <a:ext cx="8858280" cy="58052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92056"/>
              </p:ext>
            </p:extLst>
          </p:nvPr>
        </p:nvGraphicFramePr>
        <p:xfrm>
          <a:off x="467544" y="1196752"/>
          <a:ext cx="8280920" cy="504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3183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8351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2023 г., ООО «Центр инновационного образования и воспитания» г. Саратов, программа повышения квалификации «Навыки оказания первой помощи», 36 ч.</a:t>
                      </a:r>
                      <a:endParaRPr lang="ru-RU" sz="1400" dirty="0" smtClean="0">
                        <a:effectLst/>
                        <a:latin typeface="Calibri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2023 г., ГПОУ «Профессиональный колледж г. Новокузнецка» программа повышения квалификации «Подготовка региональных экспертов конкурса профессионального мастерства «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Calibri"/>
                        </a:rPr>
                        <a:t>Абилимпикс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», 72 ч..</a:t>
                      </a:r>
                      <a:endParaRPr lang="ru-RU" sz="1400" dirty="0" smtClean="0">
                        <a:effectLst/>
                        <a:latin typeface="Calibri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эксперта Регионального чемпионата по профессиональному мастерству   « Профессионалы»-2023 в Кузбассе.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эксперта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VIII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Регионального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чемпионата по профессиональному мастерству среди инвалидов и лиц ограниченными возможностями здоровья «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Абилимпикс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2023 в Кузбассе.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 педагогической работы 1 год, 2 мес.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7115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 трудовой стаж : 30 года:    - в данной должности  1год,2мес;   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- в данном учреждении 1 год,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мес.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351">
                <a:tc gridSpan="2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73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089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40242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344816" cy="564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044423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9641" y="-181607"/>
            <a:ext cx="5262848" cy="743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044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5" y="1052736"/>
            <a:ext cx="760673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6" y="-243407"/>
            <a:ext cx="4896546" cy="763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27072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608512" cy="551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4035</TotalTime>
  <Words>262</Words>
  <Application>Microsoft Office PowerPoint</Application>
  <PresentationFormat>Экран (4:3)</PresentationFormat>
  <Paragraphs>24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Визитная карточка   мастера производственного обучения</vt:lpstr>
      <vt:lpstr>Презентация PowerPoint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Раздел 1.  «Общие сведения об учителе»</dc:title>
  <dc:creator>Равиль</dc:creator>
  <cp:lastModifiedBy>Учетная запись Майкрософт</cp:lastModifiedBy>
  <cp:revision>394</cp:revision>
  <dcterms:created xsi:type="dcterms:W3CDTF">2013-10-21T10:42:25Z</dcterms:created>
  <dcterms:modified xsi:type="dcterms:W3CDTF">2023-12-12T06:06:35Z</dcterms:modified>
</cp:coreProperties>
</file>